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692" y="-17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2EC-A6FD-473B-B399-57013DE06150}" type="datetimeFigureOut">
              <a:rPr lang="en-US" smtClean="0"/>
              <a:pPr/>
              <a:t>9/10/2009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6396-1898-42D7-BDEA-9B3CA8B85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2EC-A6FD-473B-B399-57013DE06150}" type="datetimeFigureOut">
              <a:rPr lang="en-US" smtClean="0"/>
              <a:pPr/>
              <a:t>9/10/2009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6396-1898-42D7-BDEA-9B3CA8B85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2EC-A6FD-473B-B399-57013DE06150}" type="datetimeFigureOut">
              <a:rPr lang="en-US" smtClean="0"/>
              <a:pPr/>
              <a:t>9/10/2009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6396-1898-42D7-BDEA-9B3CA8B85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2EC-A6FD-473B-B399-57013DE06150}" type="datetimeFigureOut">
              <a:rPr lang="en-US" smtClean="0"/>
              <a:pPr/>
              <a:t>9/10/2009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6396-1898-42D7-BDEA-9B3CA8B85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2EC-A6FD-473B-B399-57013DE06150}" type="datetimeFigureOut">
              <a:rPr lang="en-US" smtClean="0"/>
              <a:pPr/>
              <a:t>9/10/2009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6396-1898-42D7-BDEA-9B3CA8B85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2EC-A6FD-473B-B399-57013DE06150}" type="datetimeFigureOut">
              <a:rPr lang="en-US" smtClean="0"/>
              <a:pPr/>
              <a:t>9/10/2009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6396-1898-42D7-BDEA-9B3CA8B85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2EC-A6FD-473B-B399-57013DE06150}" type="datetimeFigureOut">
              <a:rPr lang="en-US" smtClean="0"/>
              <a:pPr/>
              <a:t>9/10/2009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6396-1898-42D7-BDEA-9B3CA8B85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2EC-A6FD-473B-B399-57013DE06150}" type="datetimeFigureOut">
              <a:rPr lang="en-US" smtClean="0"/>
              <a:pPr/>
              <a:t>9/10/2009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6396-1898-42D7-BDEA-9B3CA8B85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2EC-A6FD-473B-B399-57013DE06150}" type="datetimeFigureOut">
              <a:rPr lang="en-US" smtClean="0"/>
              <a:pPr/>
              <a:t>9/10/2009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6396-1898-42D7-BDEA-9B3CA8B85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2EC-A6FD-473B-B399-57013DE06150}" type="datetimeFigureOut">
              <a:rPr lang="en-US" smtClean="0"/>
              <a:pPr/>
              <a:t>9/10/2009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6396-1898-42D7-BDEA-9B3CA8B85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2EC-A6FD-473B-B399-57013DE06150}" type="datetimeFigureOut">
              <a:rPr lang="en-US" smtClean="0"/>
              <a:pPr/>
              <a:t>9/10/2009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6396-1898-42D7-BDEA-9B3CA8B85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E62EC-A6FD-473B-B399-57013DE06150}" type="datetimeFigureOut">
              <a:rPr lang="en-US" smtClean="0"/>
              <a:pPr/>
              <a:t>9/10/2009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C6396-1898-42D7-BDEA-9B3CA8B85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March2009 0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60793" y="-8763000"/>
            <a:ext cx="3108703" cy="4663055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46" name="Picture 45" descr="March2009 01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95389" y="-3200400"/>
            <a:ext cx="2946156" cy="4419235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43" name="Picture 42" descr="March2009 01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5582" y="-8991600"/>
            <a:ext cx="2905520" cy="435828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44" name="Picture 43" descr="March2009 01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056784" y="-8686800"/>
            <a:ext cx="2803928" cy="4205893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45" name="Picture 44" descr="March2009 010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240050" y="2200109"/>
            <a:ext cx="3101818" cy="4652727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48" name="Picture 47" descr="March2009 010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677400" y="10058400"/>
            <a:ext cx="3048000" cy="457200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49" name="Picture 48" descr="March2009 010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447800" y="10058400"/>
            <a:ext cx="3048000" cy="457200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10" name="Picture 9" descr="March2009 010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-5562600" y="6858000"/>
            <a:ext cx="3048000" cy="457200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11" name="Picture 10" descr="March2009 010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-7239000" y="-1371600"/>
            <a:ext cx="3048000" cy="457200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" fill="hold"/>
                                        <p:tgtEl>
                                          <p:spTgt spid="18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2101 1.13773 L 0.43768 1.3712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" y="11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100"/>
                            </p:stCondLst>
                            <p:childTnLst>
                              <p:par>
                                <p:cTn id="16" presetID="49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43768 1.37129 L 0.04601 1.1488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-11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" presetClass="emp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" presetClass="emp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24" dur="100" fill="hold"/>
                                        <p:tgtEl>
                                          <p:spTgt spid="43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6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26753 1.19329 L -0.65086 1.42685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" y="117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4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100"/>
                            </p:stCondLst>
                            <p:childTnLst>
                              <p:par>
                                <p:cTn id="33" presetID="49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65086 1.42685 L -1.04253 1.204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-111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" presetClass="emp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43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6" presetClass="emp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41" dur="100" fill="hold"/>
                                        <p:tgtEl>
                                          <p:spTgt spid="44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6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0342 1.15995 L -1.41753 1.3935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" y="117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4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100"/>
                            </p:stCondLst>
                            <p:childTnLst>
                              <p:par>
                                <p:cTn id="50" presetID="49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41753 1.39351 L -1.8092 1.1710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-111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" presetClass="emp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53" dur="2000" fill="hold"/>
                                        <p:tgtEl>
                                          <p:spTgt spid="44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mp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58" dur="100" fill="hold"/>
                                        <p:tgtEl>
                                          <p:spTgt spid="45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6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07066 -0.45995 L -1.45399 -0.22639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" y="117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65" dur="2000" fill="hold"/>
                                        <p:tgtEl>
                                          <p:spTgt spid="4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4100"/>
                            </p:stCondLst>
                            <p:childTnLst>
                              <p:par>
                                <p:cTn id="67" presetID="49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45399 -0.22639 L -1.84566 -0.44884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-111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6" presetClass="emp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70" dur="2000" fill="hold"/>
                                        <p:tgtEl>
                                          <p:spTgt spid="45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mp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75" dur="100" fill="hold"/>
                                        <p:tgtEl>
                                          <p:spTgt spid="46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6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04635 0.34444 L -1.42968 0.578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" y="117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6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82" dur="2000" fill="hold"/>
                                        <p:tgtEl>
                                          <p:spTgt spid="4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8100"/>
                            </p:stCondLst>
                            <p:childTnLst>
                              <p:par>
                                <p:cTn id="84" presetID="49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42968 0.578 L -1.82135 0.35555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-111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6" presetClass="emp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87" dur="2000" fill="hold"/>
                                        <p:tgtEl>
                                          <p:spTgt spid="46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6" presetClass="emp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92" dur="100" fill="hold"/>
                                        <p:tgtEl>
                                          <p:spTgt spid="48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6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34896 -1.6 L -0.73229 -1.36644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" y="117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6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4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2100"/>
                            </p:stCondLst>
                            <p:childTnLst>
                              <p:par>
                                <p:cTn id="101" presetID="49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73229 -1.36644 L -1.12396 -1.58889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-111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6" presetClass="emp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104" dur="2000" fill="hold"/>
                                        <p:tgtEl>
                                          <p:spTgt spid="48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6" presetClass="emp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109" dur="100" fill="hold"/>
                                        <p:tgtEl>
                                          <p:spTgt spid="49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6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55139 -1.60069 L 0.16806 -1.36713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" y="117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6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116" dur="2000" fill="hold"/>
                                        <p:tgtEl>
                                          <p:spTgt spid="4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6100"/>
                            </p:stCondLst>
                            <p:childTnLst>
                              <p:par>
                                <p:cTn id="118" presetID="49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16806 -1.36713 L -0.22361 -1.58958 " pathEditMode="relative" rAng="0" ptsTypes="AA">
                                      <p:cBhvr>
                                        <p:cTn id="119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-111"/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6" presetClass="emp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121" dur="2000" fill="hold"/>
                                        <p:tgtEl>
                                          <p:spTgt spid="49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6" presetClass="emp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126" dur="100" fill="hold"/>
                                        <p:tgtEl>
                                          <p:spTgt spid="10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6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1.31666 -1.13333 L 0.93333 -0.89976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" y="117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6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133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0100"/>
                            </p:stCondLst>
                            <p:childTnLst>
                              <p:par>
                                <p:cTn id="135" presetID="49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93333 -0.89976 L 0.54166 -1.12222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-111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6" presetClass="emp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138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6" presetClass="emp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143" dur="100" fill="hold"/>
                                        <p:tgtEl>
                                          <p:spTgt spid="11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6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1.5 0.06667 L 1.11666 0.30023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" y="117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6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150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34100"/>
                            </p:stCondLst>
                            <p:childTnLst>
                              <p:par>
                                <p:cTn id="152" presetID="49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1.11666 0.30023 L 0.725 0.07778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-111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6" presetClass="emp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155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Intergraph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ssumbera</dc:creator>
  <cp:lastModifiedBy>ssumbera</cp:lastModifiedBy>
  <cp:revision>17</cp:revision>
  <dcterms:created xsi:type="dcterms:W3CDTF">2009-06-05T14:26:51Z</dcterms:created>
  <dcterms:modified xsi:type="dcterms:W3CDTF">2009-09-11T02:39:04Z</dcterms:modified>
</cp:coreProperties>
</file>